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7" r:id="rId2"/>
    <p:sldId id="438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4997-7354-37E1-F450-CE509931D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2CC22-DE82-EF71-4881-E66788A2C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96C2-9771-2252-5481-0B585962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ED621-211B-7589-412A-97D37E32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8996-B292-C1FB-E246-85D1AAED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DFFC-6D5D-D1D4-2B06-CE037EC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9DDD0-B069-2BDD-0E30-8CD57BE82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D945-44EE-DCD7-18C5-8F678A59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A9BE3-2AF4-AA0D-D45F-B227BC15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70272-E13A-362A-FD21-459F14E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B3738-ACA3-2D7B-7EB8-45192BA0C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6686D-9F3D-F57D-389C-588BE181D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E3B9-19E7-DF7C-471E-B81C509C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4BEBF-B89B-1279-63F9-29DFF15E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F2B4-5AAB-7A60-CACD-B10EBBB2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FFA0-30C2-B982-AEB8-803F96B2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01C2-5116-5499-F296-714B0332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BA472-AA20-638C-4540-D53DCDA4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32049-18D3-3B62-CFEF-5D0F0887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3D2A9-E6E8-0986-38ED-7C168A8B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8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825B-DD80-2B5B-9EC6-F442B4F2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0D6E-D9C5-90C5-5A19-4BB260F59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7747-9F96-1B37-5D61-6C3018FF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5A11-0207-9956-21EB-2C2F83A9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CB0BD-BB9D-7485-76DE-D5BF9895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5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21FE-5735-B4E2-C50C-09DC5D4B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3161-7468-5D09-A95A-AAD5FC18C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B292C-8F9F-73C2-92C6-0D769A0B7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849BB-4F7A-762B-56A4-5326F2EC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44C4F-8371-0E97-3264-6C45F2AC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FA2E-2ACD-7362-F369-5F7CB360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A064-82D7-774E-DC38-1212D5C5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5DF7E-BD8E-B611-F681-577420D4D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D17FC-BEDA-DD28-5D2B-228C0743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01456-CBDF-547A-72FF-BCFF62745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2CC8A-12CA-FA71-2119-2C5843858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EBE82-7EC5-E74A-F024-E77CF5C4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97A69-1F37-A743-A3EE-5FF37E1F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BB730A-0FF3-4A9B-8884-E02FFDFF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7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B9D7-4925-0ADF-1968-5D778150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67958-E573-4180-0E98-4BE00366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7164C-8F6C-72E2-97E4-B95D0E71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18B1C-915F-3FBF-A6EF-6E3126AD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4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EB318-3037-7DDB-1F3F-7FC23F67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E5E89-7C87-E046-630A-8BF306FD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8C453-F395-0C92-D689-1E4D60F6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4B1A-00F7-806B-6E67-5EB58AC3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92F2-0863-A00C-0AAB-952E3D3AD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B2EC2-14DB-CCFC-7942-704ACBD5C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DBB85-8D09-F33E-F218-DCB80E27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36C31-A171-7E53-F952-82262C55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999BF-332D-91CA-BA01-D374A076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F722-1AF6-C17E-C1E1-0075D62D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A95F6-57F2-D09F-2B95-FE80320E4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D907-E09B-1341-7D1F-8173940EF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293C-FAE7-B40F-EFB9-D90FC58D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0CBDB-A9F0-5D94-4852-EB977A28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4290B-27B2-13EF-A745-BBB8DED5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5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FF0538-3743-6AB2-7F5B-129533F8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74B99-4B5D-C7C6-EBE1-F5CBC1F3F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254B-F797-1EA1-E242-022AAF474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9922E-A1BF-4F09-ADB1-67008658EFE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67742-A510-FD2A-A04B-3BF7E0334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E037-DE25-6877-7325-CDF06FEEC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4FB143-F841-4179-943D-A292129C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ackage-box-carton-packaging-54565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AC06-7409-CF13-F540-D657F838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Python! Day 12</a:t>
            </a:r>
          </a:p>
        </p:txBody>
      </p:sp>
      <p:pic>
        <p:nvPicPr>
          <p:cNvPr id="2050" name="Picture 2" descr="Python Turtle Module: Graphical Programming Tutorial">
            <a:extLst>
              <a:ext uri="{FF2B5EF4-FFF2-40B4-BE49-F238E27FC236}">
                <a16:creationId xmlns:a16="http://schemas.microsoft.com/office/drawing/2014/main" id="{B9249996-2363-F397-6B85-668C06B87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9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1BDE-875A-4C43-8EFA-D257D7EC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Turtle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Downloading packages</a:t>
            </a:r>
          </a:p>
        </p:txBody>
      </p:sp>
    </p:spTree>
    <p:extLst>
      <p:ext uri="{BB962C8B-B14F-4D97-AF65-F5344CB8AC3E}">
        <p14:creationId xmlns:p14="http://schemas.microsoft.com/office/powerpoint/2010/main" val="44232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Original Spirograph Design Set - YouTube">
            <a:extLst>
              <a:ext uri="{FF2B5EF4-FFF2-40B4-BE49-F238E27FC236}">
                <a16:creationId xmlns:a16="http://schemas.microsoft.com/office/drawing/2014/main" id="{BE2DF6E5-C508-8E99-7885-703495D9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684033"/>
            <a:ext cx="4555700" cy="2562581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03188C8-9293-3DF1-9D5E-21FE600B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353" y="3533622"/>
            <a:ext cx="4555700" cy="271810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A0BFA-D31A-DCD5-B9AF-210549126302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should start by setting the speed to the fastest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Let’s make our function take the gap between the circles as an input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can use that to calculate the number of circles the program needs to draw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Let’s also use our new random_color() function to pick a random color </a:t>
            </a:r>
          </a:p>
        </p:txBody>
      </p:sp>
    </p:spTree>
    <p:extLst>
      <p:ext uri="{BB962C8B-B14F-4D97-AF65-F5344CB8AC3E}">
        <p14:creationId xmlns:p14="http://schemas.microsoft.com/office/powerpoint/2010/main" val="231280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30E3-C18F-99A2-9E69-07077DAD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/>
              <a:t>Downloading Packages in Python</a:t>
            </a:r>
          </a:p>
        </p:txBody>
      </p:sp>
      <p:pic>
        <p:nvPicPr>
          <p:cNvPr id="5" name="Picture 4" descr="Different sizes of cardboard boxes at production">
            <a:extLst>
              <a:ext uri="{FF2B5EF4-FFF2-40B4-BE49-F238E27FC236}">
                <a16:creationId xmlns:a16="http://schemas.microsoft.com/office/drawing/2014/main" id="{3CEEEA73-60A6-E7C1-55EA-244591E2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9" r="21179"/>
          <a:stretch/>
        </p:blipFill>
        <p:spPr>
          <a:xfrm>
            <a:off x="535110" y="627954"/>
            <a:ext cx="4235516" cy="53533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7BB0-8C37-40AF-5BFD-043A7604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262" y="2620641"/>
            <a:ext cx="5837750" cy="3023702"/>
          </a:xfrm>
        </p:spPr>
        <p:txBody>
          <a:bodyPr anchor="ctr">
            <a:normAutofit/>
          </a:bodyPr>
          <a:lstStyle/>
          <a:p>
            <a:r>
              <a:rPr lang="en-US" sz="1400" dirty="0"/>
              <a:t>Last class, we learned how to create our own classes and objects, and how to use objects and modules built into Python</a:t>
            </a:r>
          </a:p>
          <a:p>
            <a:r>
              <a:rPr lang="en-US" sz="1400" dirty="0"/>
              <a:t>We can also use objects and classes created by other people by downloading “packages”</a:t>
            </a:r>
          </a:p>
          <a:p>
            <a:r>
              <a:rPr lang="en-US" sz="1400" dirty="0"/>
              <a:t>After downloading and installing a Python package found on the internet, we can import it into our program just like how we import turtle</a:t>
            </a:r>
          </a:p>
          <a:p>
            <a:r>
              <a:rPr lang="en-US" sz="1400" dirty="0"/>
              <a:t>Then, we can use code created by other people to save time and effort</a:t>
            </a:r>
          </a:p>
          <a:p>
            <a:r>
              <a:rPr lang="en-US" sz="1400" dirty="0"/>
              <a:t>One website that’s good for finding packages is Pypi.org</a:t>
            </a:r>
          </a:p>
          <a:p>
            <a:pPr lvl="1"/>
            <a:r>
              <a:rPr lang="en-US" sz="1400" dirty="0"/>
              <a:t>For example: if you want to create a table, you can search for pretty table in </a:t>
            </a:r>
            <a:r>
              <a:rPr lang="en-US" sz="1400" dirty="0" err="1"/>
              <a:t>Pypi</a:t>
            </a:r>
            <a:r>
              <a:rPr lang="en-US" sz="1400" dirty="0"/>
              <a:t> and you can download and use the </a:t>
            </a:r>
            <a:r>
              <a:rPr lang="en-US" sz="1400" dirty="0" err="1"/>
              <a:t>PrettyTable</a:t>
            </a:r>
            <a:r>
              <a:rPr lang="en-US" sz="1400" dirty="0"/>
              <a:t> package instead of coding it yourself</a:t>
            </a:r>
          </a:p>
        </p:txBody>
      </p:sp>
    </p:spTree>
    <p:extLst>
      <p:ext uri="{BB962C8B-B14F-4D97-AF65-F5344CB8AC3E}">
        <p14:creationId xmlns:p14="http://schemas.microsoft.com/office/powerpoint/2010/main" val="102567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776-A1B3-1D43-5A1C-8C7E556B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/>
              <a:t>Project: Damien Hirst Spot Painting</a:t>
            </a:r>
            <a:endParaRPr lang="en-US" dirty="0"/>
          </a:p>
        </p:txBody>
      </p:sp>
      <p:pic>
        <p:nvPicPr>
          <p:cNvPr id="7170" name="Picture 2" descr="Full circle: the endless attraction of Damien Hirst's spot paintings | Damien  Hirst | The Guardian">
            <a:extLst>
              <a:ext uri="{FF2B5EF4-FFF2-40B4-BE49-F238E27FC236}">
                <a16:creationId xmlns:a16="http://schemas.microsoft.com/office/drawing/2014/main" id="{B5F4A000-A4A3-2262-7288-55B933FB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3214611"/>
            <a:ext cx="4309533" cy="25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691C-96B7-E6E8-244F-FEB1618C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000"/>
              <a:t>This is an image of a Damien Hirst Spot painting, which sold for over $1,000,000</a:t>
            </a:r>
          </a:p>
          <a:p>
            <a:r>
              <a:rPr lang="en-US" sz="2000"/>
              <a:t>For the final project of the day, let’s recreate a Spot painting in Python</a:t>
            </a:r>
          </a:p>
          <a:p>
            <a:r>
              <a:rPr lang="en-US" sz="2000"/>
              <a:t>To start, let’s download a Python package that creates a color scheme based on an image so we can get a Damien Hirst color scheme</a:t>
            </a:r>
          </a:p>
          <a:p>
            <a:r>
              <a:rPr lang="en-US" sz="2000"/>
              <a:t>We can do this by going to Pypi and searching “colorgram”</a:t>
            </a:r>
          </a:p>
          <a:p>
            <a:pPr lvl="1"/>
            <a:r>
              <a:rPr lang="en-US" sz="2000"/>
              <a:t>This is the package we’ll use</a:t>
            </a:r>
          </a:p>
        </p:txBody>
      </p:sp>
    </p:spTree>
    <p:extLst>
      <p:ext uri="{BB962C8B-B14F-4D97-AF65-F5344CB8AC3E}">
        <p14:creationId xmlns:p14="http://schemas.microsoft.com/office/powerpoint/2010/main" val="373737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dboard box with a glass on it&#10;&#10;Description automatically generated">
            <a:extLst>
              <a:ext uri="{FF2B5EF4-FFF2-40B4-BE49-F238E27FC236}">
                <a16:creationId xmlns:a16="http://schemas.microsoft.com/office/drawing/2014/main" id="{C5136B67-8A05-139A-066D-C5BF50A2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427" y="1829732"/>
            <a:ext cx="3720152" cy="32086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59EC-EBC8-702D-461D-281BDCEC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r>
              <a:rPr lang="en-US" sz="2000"/>
              <a:t>Next, let’s go to our PyCharm file and press File &gt; Settings (Windows) or PyCharm &gt; Preferences (Mac) and select the current project &gt; Python Interpreter</a:t>
            </a:r>
          </a:p>
          <a:p>
            <a:r>
              <a:rPr lang="en-US" sz="2000"/>
              <a:t>Then, press the plus button and search for colorgram</a:t>
            </a:r>
          </a:p>
          <a:p>
            <a:r>
              <a:rPr lang="en-US" sz="2000"/>
              <a:t>Then, press install package and return to our PyCharm file</a:t>
            </a:r>
          </a:p>
          <a:p>
            <a:r>
              <a:rPr lang="en-US" sz="2000"/>
              <a:t>Finally, we can write import colorgram in our file to finish importing the module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862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904-403F-1CDB-7DB6-9C279D44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/>
              <a:t>Accessing an Image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9AB1-5749-689F-BFF4-0A8A2E99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92" y="2494439"/>
            <a:ext cx="5672667" cy="370740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The next step in our project is to get a Damien Hirst painting image to steal the colors from</a:t>
            </a:r>
          </a:p>
          <a:p>
            <a:r>
              <a:rPr lang="en-US" sz="1600" dirty="0"/>
              <a:t>To do this, let’s download an image from Google by searching for a spot painting, pressing “save as,” and save it as “painting.jpg.”</a:t>
            </a:r>
          </a:p>
          <a:p>
            <a:r>
              <a:rPr lang="en-US" sz="1600" dirty="0"/>
              <a:t>Next, we’ll want to take our downloaded image and drag it into our PyCharm screen to put it into our project file</a:t>
            </a:r>
          </a:p>
          <a:p>
            <a:r>
              <a:rPr lang="en-US" sz="1600" dirty="0"/>
              <a:t>Then, let’s write colors = </a:t>
            </a:r>
            <a:r>
              <a:rPr lang="en-US" sz="1600" dirty="0" err="1"/>
              <a:t>colorgram.extract</a:t>
            </a:r>
            <a:r>
              <a:rPr lang="en-US" sz="1600" dirty="0"/>
              <a:t>(‘painting.jpg’, 30) to get 30 colors from the image</a:t>
            </a:r>
          </a:p>
          <a:p>
            <a:r>
              <a:rPr lang="en-US" sz="1600" dirty="0"/>
              <a:t>Note: your image file must be at the same indentation level as your main.py file for this to work</a:t>
            </a:r>
          </a:p>
        </p:txBody>
      </p:sp>
      <p:pic>
        <p:nvPicPr>
          <p:cNvPr id="8194" name="Picture 2" descr="Damien Hirst - 20th Century &amp; Contem... Lot 20 October 2016 | Phillips">
            <a:extLst>
              <a:ext uri="{FF2B5EF4-FFF2-40B4-BE49-F238E27FC236}">
                <a16:creationId xmlns:a16="http://schemas.microsoft.com/office/drawing/2014/main" id="{64117E47-1438-523F-565D-21F29553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493" y="1342224"/>
            <a:ext cx="4223252" cy="4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48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7C62-CED1-6DFC-443A-351DCC73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List of RGB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0696-829D-319B-B328-9235CD9BB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2437"/>
          </a:xfrm>
        </p:spPr>
        <p:txBody>
          <a:bodyPr/>
          <a:lstStyle/>
          <a:p>
            <a:r>
              <a:rPr lang="en-US" dirty="0"/>
              <a:t>Right now, our color variable has a lot of unnecessary information in it</a:t>
            </a:r>
          </a:p>
          <a:p>
            <a:r>
              <a:rPr lang="en-US" dirty="0"/>
              <a:t>Let’s use a for loop to get just the RGB tuples of each color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E4969-633D-A2CE-FE5D-A85CF4C2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25" y="2858037"/>
            <a:ext cx="5343660" cy="18062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B0F7EF-981B-1696-7F37-E64CAA3903F8}"/>
              </a:ext>
            </a:extLst>
          </p:cNvPr>
          <p:cNvSpPr txBox="1">
            <a:spLocks/>
          </p:cNvSpPr>
          <p:nvPr/>
        </p:nvSpPr>
        <p:spPr>
          <a:xfrm>
            <a:off x="754487" y="5027322"/>
            <a:ext cx="10515600" cy="16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Next, let’s copy and paste the printed list into Python and get rid of any values where all 3 of the color values are close to 255 because those are from the background, and we don’t want them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 descr="The Basic Principles of Web Design: The Colour Theory - The freeCodeCamp  Forum">
            <a:extLst>
              <a:ext uri="{FF2B5EF4-FFF2-40B4-BE49-F238E27FC236}">
                <a16:creationId xmlns:a16="http://schemas.microsoft.com/office/drawing/2014/main" id="{3C5D688B-E4EC-5FBF-9FDF-25723A89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63" y="2698554"/>
            <a:ext cx="2339662" cy="212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29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350D-3C75-8975-4DBB-0D897225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Drawing the Dots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DF724-890C-376A-6618-9E249CBC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our painting, we’ll create a block of dots with 10 rows and 10 columns</a:t>
            </a:r>
          </a:p>
          <a:p>
            <a:r>
              <a:rPr lang="en-US" sz="2000" dirty="0"/>
              <a:t>The dots will be size 20, and they will be 50 units apart</a:t>
            </a:r>
          </a:p>
          <a:p>
            <a:r>
              <a:rPr lang="en-US" sz="2000" dirty="0"/>
              <a:t>For this, we’ll use the turtle.dot(size, color) method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C779044-1542-E4E1-B98B-418735F3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61" y="581892"/>
            <a:ext cx="4078956" cy="2518756"/>
          </a:xfrm>
          <a:prstGeom prst="rect">
            <a:avLst/>
          </a:prstGeom>
        </p:spPr>
      </p:pic>
      <p:pic>
        <p:nvPicPr>
          <p:cNvPr id="9218" name="Picture 2" descr="Damien Hirst: The Complete Spot Paintings, 1986–2011 Book | Gagosian Shop">
            <a:extLst>
              <a:ext uri="{FF2B5EF4-FFF2-40B4-BE49-F238E27FC236}">
                <a16:creationId xmlns:a16="http://schemas.microsoft.com/office/drawing/2014/main" id="{F3790F87-B08B-1182-BB95-D67B9368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6207" y="3707894"/>
            <a:ext cx="2530000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8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8FC-795A-6BC1-B837-BE46E505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n-US"/>
              <a:t>Warm-up: Dashed Line</a:t>
            </a:r>
          </a:p>
        </p:txBody>
      </p:sp>
      <p:pic>
        <p:nvPicPr>
          <p:cNvPr id="3074" name="Picture 2" descr="How to Create a Dotted or Dashed Line in Adobe Illustrator - Bittbox">
            <a:extLst>
              <a:ext uri="{FF2B5EF4-FFF2-40B4-BE49-F238E27FC236}">
                <a16:creationId xmlns:a16="http://schemas.microsoft.com/office/drawing/2014/main" id="{66CB4C86-3172-FA09-4E41-7C2BBDD1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-223980" y="2521062"/>
            <a:ext cx="5516967" cy="18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F6A5-FA51-4858-75C3-FCBAA889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r>
              <a:rPr lang="en-US" sz="2000"/>
              <a:t>Let’s start coding by creating a “Turtle Project” folder and opening up a new Python file in that folder</a:t>
            </a:r>
          </a:p>
          <a:p>
            <a:r>
              <a:rPr lang="en-US" sz="2000"/>
              <a:t>Once we have our new main.py file, we’ll import the turtle module using “from turtle import Turtle, Screen”</a:t>
            </a:r>
          </a:p>
          <a:p>
            <a:r>
              <a:rPr lang="en-US" sz="2000"/>
              <a:t>Next, we’ll set up our document by creating a turtle object and a screen object and using the screen.exitonclick() method</a:t>
            </a:r>
          </a:p>
          <a:p>
            <a:r>
              <a:rPr lang="en-US" sz="2000"/>
              <a:t>Finally, we’ll do a quick project with the turtle module: we’ll make the turtle draw a dashed line</a:t>
            </a:r>
          </a:p>
        </p:txBody>
      </p:sp>
    </p:spTree>
    <p:extLst>
      <p:ext uri="{BB962C8B-B14F-4D97-AF65-F5344CB8AC3E}">
        <p14:creationId xmlns:p14="http://schemas.microsoft.com/office/powerpoint/2010/main" val="361820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39A7-C5EF-979B-E5D3-CBDCD1E3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Project: Draw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F11B-D35D-206C-DD6C-DD89C67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Previously, we’ve drawn squares using turtle, now, let’s draw more shapes</a:t>
            </a:r>
          </a:p>
          <a:p>
            <a:r>
              <a:rPr lang="en-US" sz="2200" dirty="0"/>
              <a:t>Let’s write a program that draws a triangle (3 sides), square (4 sides), pentagon (5), hexagon (6), heptagon (7), octagon (8), nonagon (9), and decagon (10)</a:t>
            </a:r>
          </a:p>
          <a:p>
            <a:r>
              <a:rPr lang="en-US" sz="2200" dirty="0"/>
              <a:t>Each shape should also be drawn in a different, randomly selected color</a:t>
            </a:r>
          </a:p>
          <a:p>
            <a:pPr marL="0" indent="0">
              <a:buNone/>
            </a:pPr>
            <a:r>
              <a:rPr lang="en-US" sz="2200" dirty="0"/>
              <a:t> </a:t>
            </a:r>
          </a:p>
        </p:txBody>
      </p:sp>
      <p:pic>
        <p:nvPicPr>
          <p:cNvPr id="5" name="Picture 4" descr="A colorful line drawing of a face&#10;&#10;Description automatically generated with medium confidence">
            <a:extLst>
              <a:ext uri="{FF2B5EF4-FFF2-40B4-BE49-F238E27FC236}">
                <a16:creationId xmlns:a16="http://schemas.microsoft.com/office/drawing/2014/main" id="{D38B2DB8-7483-6C2C-15D4-683BEEBD3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13694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82FC6-CB6A-A164-6D09-8748CFB1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0" b="2806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1D7A2-73CB-07D2-7FEF-A039F0ED9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18" y="3752850"/>
            <a:ext cx="10988178" cy="2660829"/>
          </a:xfrm>
        </p:spPr>
        <p:txBody>
          <a:bodyPr anchor="ctr">
            <a:normAutofit/>
          </a:bodyPr>
          <a:lstStyle/>
          <a:p>
            <a:r>
              <a:rPr lang="en-US" sz="1400" dirty="0"/>
              <a:t>360 degrees is the angle to go in a whole circle</a:t>
            </a:r>
          </a:p>
          <a:p>
            <a:r>
              <a:rPr lang="en-US" sz="1400" dirty="0"/>
              <a:t>For a triangle, we need to turn 120 degrees. For a square, we must turn 90 degrees. And for a pentagon, we must turn 72 degrees</a:t>
            </a:r>
          </a:p>
          <a:p>
            <a:r>
              <a:rPr lang="en-US" sz="1400" dirty="0"/>
              <a:t>So, following this pattern, the angle needed to turn to create a shape is 360 degrees/number of sides</a:t>
            </a:r>
          </a:p>
          <a:p>
            <a:pPr lvl="1"/>
            <a:r>
              <a:rPr lang="en-US" sz="1400" dirty="0"/>
              <a:t>360 / 3 = 120</a:t>
            </a:r>
          </a:p>
          <a:p>
            <a:pPr lvl="1"/>
            <a:r>
              <a:rPr lang="en-US" sz="1400" dirty="0"/>
              <a:t>360 / 4 = 90</a:t>
            </a:r>
          </a:p>
          <a:p>
            <a:pPr lvl="1"/>
            <a:r>
              <a:rPr lang="en-US" sz="1400" dirty="0"/>
              <a:t>360 / 5 = 72</a:t>
            </a:r>
          </a:p>
          <a:p>
            <a:r>
              <a:rPr lang="en-US" sz="1400" dirty="0"/>
              <a:t>Using this rule, we can use a for loop to draw all the different shapes</a:t>
            </a:r>
          </a:p>
          <a:p>
            <a:r>
              <a:rPr lang="en-US" sz="1400" dirty="0"/>
              <a:t>To change the color of the turtle, we can create a list of different colors found after Googling “python turtle colors” and use the </a:t>
            </a:r>
            <a:r>
              <a:rPr lang="en-US" sz="1400" dirty="0" err="1"/>
              <a:t>random.choice</a:t>
            </a:r>
            <a:r>
              <a:rPr lang="en-US" sz="1400" dirty="0"/>
              <a:t>() method found in the random module documentation to choose one randomly</a:t>
            </a:r>
          </a:p>
        </p:txBody>
      </p:sp>
    </p:spTree>
    <p:extLst>
      <p:ext uri="{BB962C8B-B14F-4D97-AF65-F5344CB8AC3E}">
        <p14:creationId xmlns:p14="http://schemas.microsoft.com/office/powerpoint/2010/main" val="114999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A8AD-1057-9A0A-4C49-07843ECC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Project: Random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07F7-262A-85D0-5D5F-FAD6E440C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1900" dirty="0"/>
              <a:t>Next, let’s use the same colors to program a random walk</a:t>
            </a:r>
          </a:p>
          <a:p>
            <a:r>
              <a:rPr lang="en-US" sz="1900" dirty="0"/>
              <a:t>This works by allowing the turtle to turn left/right/go forward/go backward randomly</a:t>
            </a:r>
          </a:p>
          <a:p>
            <a:r>
              <a:rPr lang="en-US" sz="1900" dirty="0"/>
              <a:t>Let’s also randomly change the color between each movement using the same list we created previously</a:t>
            </a:r>
          </a:p>
          <a:p>
            <a:r>
              <a:rPr lang="en-US" sz="1900" dirty="0"/>
              <a:t>Finally, let’s make the turtle move faster and make the pen thicker</a:t>
            </a:r>
          </a:p>
        </p:txBody>
      </p:sp>
      <p:pic>
        <p:nvPicPr>
          <p:cNvPr id="5" name="Picture 4" descr="A colorful maze with a red arrow&#10;&#10;Description automatically generated with medium confidence">
            <a:extLst>
              <a:ext uri="{FF2B5EF4-FFF2-40B4-BE49-F238E27FC236}">
                <a16:creationId xmlns:a16="http://schemas.microsoft.com/office/drawing/2014/main" id="{1454B8B4-EF60-64D3-F23D-0B67A2FF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10" y="643234"/>
            <a:ext cx="4577898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BB04-A4D3-43DB-828C-C6A8BEB1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2"/>
                </a:solidFill>
              </a:rPr>
              <a:t>We can use the turtle.speed() and turtle.width() methods to change the speed and width of the drawing</a:t>
            </a:r>
          </a:p>
          <a:p>
            <a:r>
              <a:rPr lang="en-US" sz="1700">
                <a:solidFill>
                  <a:schemeClr val="tx2"/>
                </a:solidFill>
              </a:rPr>
              <a:t>To choose how much the turtle turns, we can multiply 90 by a random number between 0 and 3.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90 * 0 would make the turtle go straight, 90 * 1 would make the turtle turn right, 90 * 2 would make the turtle turn backwards, and 90 * 3 would make the turtle turn left</a:t>
            </a:r>
          </a:p>
          <a:p>
            <a:r>
              <a:rPr lang="en-US" sz="1700">
                <a:solidFill>
                  <a:schemeClr val="tx2"/>
                </a:solidFill>
              </a:rPr>
              <a:t>Finally, we can put this all in a for loop and make the turtle move randomly 100 times </a:t>
            </a:r>
          </a:p>
        </p:txBody>
      </p:sp>
      <p:pic>
        <p:nvPicPr>
          <p:cNvPr id="5" name="Picture 4" descr="A colorful maze made out of colored tubes&#10;&#10;Description automatically generated with medium confidence">
            <a:extLst>
              <a:ext uri="{FF2B5EF4-FFF2-40B4-BE49-F238E27FC236}">
                <a16:creationId xmlns:a16="http://schemas.microsoft.com/office/drawing/2014/main" id="{0D3417D6-DD2A-845D-29CE-5787F82F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491" y="2178424"/>
            <a:ext cx="3185160" cy="33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4D18-0E40-EC92-204B-D9975641E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/>
              <a:t>Tuples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5D30-B604-4CEA-0103-A37E13A5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r>
              <a:rPr lang="en-US" sz="1700" dirty="0"/>
              <a:t>Before moving on to the next project, let’s learn about a new data structure called a tuple. </a:t>
            </a:r>
          </a:p>
          <a:p>
            <a:r>
              <a:rPr lang="en-US" sz="1700" dirty="0"/>
              <a:t>A tuple is another way of organizing data like lists and dictionaries</a:t>
            </a:r>
          </a:p>
          <a:p>
            <a:r>
              <a:rPr lang="en-US" sz="1700" dirty="0"/>
              <a:t>Creating a tuple looks like this: </a:t>
            </a:r>
            <a:r>
              <a:rPr lang="en-US" sz="1700" dirty="0" err="1">
                <a:latin typeface="Lucida Console" panose="020B0609040504020204" pitchFamily="49" charset="0"/>
              </a:rPr>
              <a:t>new_tuple</a:t>
            </a:r>
            <a:r>
              <a:rPr lang="en-US" sz="1700" dirty="0">
                <a:latin typeface="Lucida Console" panose="020B0609040504020204" pitchFamily="49" charset="0"/>
              </a:rPr>
              <a:t> = (item_1, item_2, item_3,…)</a:t>
            </a:r>
          </a:p>
          <a:p>
            <a:r>
              <a:rPr lang="en-US" sz="1700" dirty="0"/>
              <a:t>Accessing a tuple value looks like this: </a:t>
            </a:r>
            <a:r>
              <a:rPr lang="en-US" sz="1700" dirty="0" err="1">
                <a:latin typeface="Lucida Console" panose="020B0609040504020204" pitchFamily="49" charset="0"/>
              </a:rPr>
              <a:t>new_tuple</a:t>
            </a:r>
            <a:r>
              <a:rPr lang="en-US" sz="1700" dirty="0">
                <a:latin typeface="Lucida Console" panose="020B0609040504020204" pitchFamily="49" charset="0"/>
              </a:rPr>
              <a:t>[index]</a:t>
            </a:r>
          </a:p>
          <a:p>
            <a:r>
              <a:rPr lang="en-US" sz="1700" dirty="0"/>
              <a:t>The difference between tuples and lists is that you cannot change a tuple after it’s created</a:t>
            </a:r>
          </a:p>
          <a:p>
            <a:pPr lvl="1"/>
            <a:r>
              <a:rPr lang="en-US" sz="1700" dirty="0"/>
              <a:t>You cannot add, remove, or change a tuple</a:t>
            </a:r>
          </a:p>
          <a:p>
            <a:pPr lvl="1"/>
            <a:r>
              <a:rPr lang="en-US" sz="1700" dirty="0"/>
              <a:t>Try it out</a:t>
            </a:r>
          </a:p>
          <a:p>
            <a:r>
              <a:rPr lang="en-US" sz="1700" dirty="0"/>
              <a:t>This is useful if you have something like a color scheme for a website that you don’t want to be accidentally changed</a:t>
            </a:r>
          </a:p>
        </p:txBody>
      </p:sp>
      <p:pic>
        <p:nvPicPr>
          <p:cNvPr id="4" name="Picture 2" descr="3 Ways to Convert List to Tuple in Python | FavTutor">
            <a:extLst>
              <a:ext uri="{FF2B5EF4-FFF2-40B4-BE49-F238E27FC236}">
                <a16:creationId xmlns:a16="http://schemas.microsoft.com/office/drawing/2014/main" id="{E559A072-2273-359A-BF27-6F89AA02C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4" b="37240"/>
          <a:stretch/>
        </p:blipFill>
        <p:spPr bwMode="auto">
          <a:xfrm>
            <a:off x="8456909" y="3134531"/>
            <a:ext cx="3246046" cy="6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51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E95C-3051-7BEB-8971-E6622C38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n-US" dirty="0"/>
              <a:t>Using Tuples to Create Colors</a:t>
            </a:r>
          </a:p>
        </p:txBody>
      </p:sp>
      <p:pic>
        <p:nvPicPr>
          <p:cNvPr id="5122" name="Picture 2" descr="RGB color model - Wikipedia">
            <a:extLst>
              <a:ext uri="{FF2B5EF4-FFF2-40B4-BE49-F238E27FC236}">
                <a16:creationId xmlns:a16="http://schemas.microsoft.com/office/drawing/2014/main" id="{0E223248-052B-995C-B0C6-76F022EE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27" y="1616246"/>
            <a:ext cx="3720152" cy="363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BC8BB-FAB5-9695-6E6B-4011A5C5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r>
              <a:rPr lang="en-US" sz="1700"/>
              <a:t>If we look at the turtle.color() method documentation, we can create a color using a tuple with red, green, and blue values between 0 and 255</a:t>
            </a:r>
          </a:p>
          <a:p>
            <a:r>
              <a:rPr lang="en-US" sz="1700"/>
              <a:t>This uses a tuple because usually, programmers don’t need to change colors after creating them</a:t>
            </a:r>
          </a:p>
          <a:p>
            <a:r>
              <a:rPr lang="en-US" sz="1700"/>
              <a:t>Let’s use this to replace our color list with randomly generated colors</a:t>
            </a:r>
          </a:p>
          <a:p>
            <a:r>
              <a:rPr lang="en-US" sz="1700"/>
              <a:t>First, to do this, we need to change out the turtle color mode to accept rgb tuple values</a:t>
            </a:r>
          </a:p>
          <a:p>
            <a:r>
              <a:rPr lang="en-US" sz="1700"/>
              <a:t>To do that, we can write: </a:t>
            </a:r>
            <a:r>
              <a:rPr lang="en-US" sz="1700">
                <a:latin typeface="Lucida Console" panose="020B0609040504020204" pitchFamily="49" charset="0"/>
              </a:rPr>
              <a:t>turtle.colormode(255)</a:t>
            </a:r>
          </a:p>
          <a:p>
            <a:r>
              <a:rPr lang="en-US" sz="1700"/>
              <a:t>Now, we can write a random_color() function that returns a random color tuple</a:t>
            </a:r>
          </a:p>
        </p:txBody>
      </p:sp>
    </p:spTree>
    <p:extLst>
      <p:ext uri="{BB962C8B-B14F-4D97-AF65-F5344CB8AC3E}">
        <p14:creationId xmlns:p14="http://schemas.microsoft.com/office/powerpoint/2010/main" val="301238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51F9-E164-84DC-74D9-230D77BE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Project: Spirograph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A3C0-8683-A1DC-F2B2-2548C086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For this last mini-project, let’s create a spirograph design</a:t>
            </a:r>
          </a:p>
          <a:p>
            <a:r>
              <a:rPr lang="en-US" sz="2000"/>
              <a:t>For this one, we’ll create a design with a certain number of circles overlapping with each other</a:t>
            </a:r>
          </a:p>
          <a:p>
            <a:pPr lvl="1"/>
            <a:r>
              <a:rPr lang="en-US" sz="2000"/>
              <a:t>All circles will have a radius of 100</a:t>
            </a:r>
          </a:p>
          <a:p>
            <a:r>
              <a:rPr lang="en-US" sz="2000"/>
              <a:t>Let’s also make the color change randomly between circles</a:t>
            </a:r>
          </a:p>
          <a:p>
            <a:r>
              <a:rPr lang="en-US" sz="2000"/>
              <a:t>For this, we’ll need to use the turtle.circle() method</a:t>
            </a:r>
          </a:p>
        </p:txBody>
      </p:sp>
      <p:pic>
        <p:nvPicPr>
          <p:cNvPr id="5" name="Picture 4" descr="A colorful circle with many lines&#10;&#10;Description automatically generated">
            <a:extLst>
              <a:ext uri="{FF2B5EF4-FFF2-40B4-BE49-F238E27FC236}">
                <a16:creationId xmlns:a16="http://schemas.microsoft.com/office/drawing/2014/main" id="{111849B6-DD57-065D-C07E-A30500AF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3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1352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Lucida Console</vt:lpstr>
      <vt:lpstr>Office Theme</vt:lpstr>
      <vt:lpstr>Python! Day 12</vt:lpstr>
      <vt:lpstr>Warm-up: Dashed Line</vt:lpstr>
      <vt:lpstr>Project: Draw Shapes</vt:lpstr>
      <vt:lpstr>PowerPoint Presentation</vt:lpstr>
      <vt:lpstr>Project: Random Walk</vt:lpstr>
      <vt:lpstr>PowerPoint Presentation</vt:lpstr>
      <vt:lpstr>Tuples</vt:lpstr>
      <vt:lpstr>Using Tuples to Create Colors</vt:lpstr>
      <vt:lpstr>Project: Spirograph</vt:lpstr>
      <vt:lpstr>PowerPoint Presentation</vt:lpstr>
      <vt:lpstr>Downloading Packages in Python</vt:lpstr>
      <vt:lpstr>Project: Damien Hirst Spot Painting</vt:lpstr>
      <vt:lpstr>PowerPoint Presentation</vt:lpstr>
      <vt:lpstr>Accessing an Image in Python</vt:lpstr>
      <vt:lpstr>Getting a List of RGB Colors</vt:lpstr>
      <vt:lpstr>Drawing the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Python! Day 12</dc:title>
  <dc:creator>Tavishi Bhatia</dc:creator>
  <cp:lastModifiedBy>Tavishi Bhatia</cp:lastModifiedBy>
  <cp:revision>1</cp:revision>
  <dcterms:created xsi:type="dcterms:W3CDTF">2024-05-08T01:05:15Z</dcterms:created>
  <dcterms:modified xsi:type="dcterms:W3CDTF">2024-05-08T01:06:22Z</dcterms:modified>
</cp:coreProperties>
</file>